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22" autoAdjust="0"/>
    <p:restoredTop sz="94660"/>
  </p:normalViewPr>
  <p:slideViewPr>
    <p:cSldViewPr snapToGrid="0">
      <p:cViewPr varScale="1">
        <p:scale>
          <a:sx n="86" d="100"/>
          <a:sy n="86" d="100"/>
        </p:scale>
        <p:origin x="44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4B046-6D5C-4878-9A20-799084E791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E85C4-0C7C-41AE-A264-7E6E219DE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500BC9-11C2-463C-94C1-50484A56D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B07924-15EE-4EB5-BB5E-67E28BFD6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4AB73D-F263-4A37-B6E6-776196085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69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62DF89-0126-4765-B26E-B7BDDB57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48154E-4DAF-4FBD-A0C0-D189198388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804247-636F-469E-B331-0B86F4A77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4DF0C6-DDF0-49ED-A001-C24F8711C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46B541-8735-4631-9F0F-238B51AFE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4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073CBA-BAA0-4522-A46E-2E98E67FF7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468E08-16C4-4521-83EB-692AE94D3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085C4-1E87-4537-B03F-B5258D8BC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19CDB8-758D-4E37-82E3-3E4E195B7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DD8A7C-C9EE-4D7E-AB54-00137DB76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933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A224A6-0FA3-4AE9-B118-54D180931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CE58C2-D78F-46C6-9656-FFF52FCD8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0BB0BF-36E0-4979-AE18-6A8A31D8A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C123FF-72B5-485C-A400-77BE18E7B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66E81D-31EC-4BB4-A112-313CD1297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235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7F003-4C41-4D88-AE61-4560AC11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420B95-6078-42F8-870D-88458D35A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62F599-E1E3-4AAF-BF9F-29DAC4E4F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45119A-664F-4019-9C2D-393082A0C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72BBC9-6736-4B8F-9CF4-3C6B6CCC1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7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0CCDE-F554-408C-93F5-7FDBBECF2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20D8A2-3FF3-4CA8-9F2F-5D95BE6A00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D62345-8918-4D02-BC4D-7023B036D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A2B2DB-E559-4261-B2C9-BEA3832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34A7E6-5635-45BA-A901-B5B88338E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A055D4-9353-49DC-8438-B0EE9BB1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214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A554BC-301A-42C3-899F-58159C1E9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637CDD-DEE4-4C35-9CD5-F164CE311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4BE07D9-6DBC-4330-BD05-35271C634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74854D-CCF1-4452-890A-FA66624C9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9CB260-BB26-44B4-99CA-E9DF93C144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F9FDC19-DD30-4B7D-9DAF-CA49ACA60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6C66A6-0FAA-4367-BDF4-F05F7DBBE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C88E9B-2BCC-401C-A951-7B705F2B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646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A3863-8108-4104-94AA-6F622CBB2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EDD8D9C-F45A-4852-BFB8-DB503014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E886AA7-0D67-4150-9534-A338813D3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D51899D-53B8-4E30-89FE-3EFB65B9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75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9A4ACF6-3105-465E-AA97-97BC02E07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3EBB734-30A9-42BC-89BD-781793549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4A6F10-91E8-4542-8BFB-D6646B762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805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5FF41-8FA5-4C95-A39A-AA99B1FEF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9AC783-1A55-4EA5-8D97-38BB6F0AB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32B876-026E-42D5-A005-DD5B3BB99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31D778-3055-44DE-B050-639CD3928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5193FE-CD05-4ECA-9EDF-37BF70F24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649EB-DAE9-44D3-AA9E-4E1F4C5EC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45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54482-40ED-4E37-AA59-81BD7D9AA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FA605BD-A483-4063-A7A7-4401B96DC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31B3E5-176A-4CD3-87E3-6EE620FC3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1C60C4-564E-4A9B-B363-036106A34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FBE02E-46A9-471F-A87F-F99234E27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B4189-FB03-40EF-913A-C78190B19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2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E9566F7-DEE0-4827-85C8-73B0260AB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43C7A7-B502-4175-A1CF-5CC38DA8B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AF9692-6A1B-495C-AC4D-86E84CCBE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A0F99-86B7-40F3-92D6-6DF03036B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9BDD51-62EB-4907-AB25-CAD79F07D1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41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147637" y="102185"/>
            <a:ext cx="11896725" cy="2601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蒙版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背景艺术字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照片剪纸</a:t>
            </a:r>
          </a:p>
        </p:txBody>
      </p:sp>
    </p:spTree>
    <p:extLst>
      <p:ext uri="{BB962C8B-B14F-4D97-AF65-F5344CB8AC3E}">
        <p14:creationId xmlns:p14="http://schemas.microsoft.com/office/powerpoint/2010/main" val="3485667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A72BBF1-6D7B-4499-BEC8-53BD0619C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147637" y="102185"/>
            <a:ext cx="11896725" cy="324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蒙版：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在原始图片上加一个纯色矩形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设为无边框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然后调整透明度</a:t>
            </a:r>
          </a:p>
          <a:p>
            <a:pPr>
              <a:lnSpc>
                <a:spcPct val="150000"/>
              </a:lnSpc>
            </a:pP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3578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3BE313F-C384-49D4-9919-927776546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5000">
                <a:schemeClr val="bg1"/>
              </a:gs>
              <a:gs pos="100000">
                <a:schemeClr val="bg1">
                  <a:lumMod val="50000"/>
                  <a:lumOff val="50000"/>
                  <a:alpha val="0"/>
                </a:schemeClr>
              </a:gs>
            </a:gsLst>
            <a:lin ang="10800000" scaled="1"/>
          </a:gra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147637" y="102185"/>
            <a:ext cx="5277803" cy="5833200"/>
          </a:xfrm>
          <a:prstGeom prst="rect">
            <a:avLst/>
          </a:prstGeom>
          <a:gradFill>
            <a:gsLst>
              <a:gs pos="7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在原始图片上加一个纯色矩形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设为无边框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设为渐变填充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设置渐变类型、方向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设置渐变光圈：两头光圈设为两个极值，调中间光圈的位置和透明度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1404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8C2749-942C-45B8-AA82-B8A06E0191BA}"/>
              </a:ext>
            </a:extLst>
          </p:cNvPr>
          <p:cNvSpPr txBox="1"/>
          <p:nvPr/>
        </p:nvSpPr>
        <p:spPr>
          <a:xfrm>
            <a:off x="-2987606" y="-4664148"/>
            <a:ext cx="9341019" cy="11079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1400" dirty="0">
                <a:solidFill>
                  <a:schemeClr val="bg1">
                    <a:alpha val="40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拼</a:t>
            </a:r>
            <a:endParaRPr lang="en-US" altLang="zh-CN" sz="71400" dirty="0">
              <a:solidFill>
                <a:schemeClr val="bg1">
                  <a:alpha val="40000"/>
                </a:schemeClr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A81A476-15AE-42DC-891F-2F78E61EFAFA}"/>
              </a:ext>
            </a:extLst>
          </p:cNvPr>
          <p:cNvSpPr txBox="1"/>
          <p:nvPr/>
        </p:nvSpPr>
        <p:spPr>
          <a:xfrm>
            <a:off x="6096000" y="442192"/>
            <a:ext cx="9341019" cy="11079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1400" dirty="0">
                <a:solidFill>
                  <a:schemeClr val="bg1">
                    <a:alpha val="40000"/>
                  </a:schemeClr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搏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367D39B-A5C1-4662-90C6-F0594F72DCEF}"/>
              </a:ext>
            </a:extLst>
          </p:cNvPr>
          <p:cNvSpPr txBox="1"/>
          <p:nvPr/>
        </p:nvSpPr>
        <p:spPr>
          <a:xfrm>
            <a:off x="5018847" y="2764572"/>
            <a:ext cx="3518912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5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搏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2606BFE-2CD9-4606-8D6E-A14E880585CC}"/>
              </a:ext>
            </a:extLst>
          </p:cNvPr>
          <p:cNvSpPr/>
          <p:nvPr/>
        </p:nvSpPr>
        <p:spPr>
          <a:xfrm>
            <a:off x="3436888" y="0"/>
            <a:ext cx="3390672" cy="39395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5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拼</a:t>
            </a:r>
            <a:endParaRPr lang="zh-CN" altLang="en-US" sz="250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1A43339-0197-4841-A84B-22DF6E873820}"/>
              </a:ext>
            </a:extLst>
          </p:cNvPr>
          <p:cNvSpPr txBox="1"/>
          <p:nvPr/>
        </p:nvSpPr>
        <p:spPr>
          <a:xfrm>
            <a:off x="7279957" y="147905"/>
            <a:ext cx="5277803" cy="2601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背景艺术字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设置页面背景颜色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插入文本框，设置透明度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4276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56A69AA8-A605-4562-A4A7-B44F5D5748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392" t="3393" r="877" b="684"/>
          <a:stretch>
            <a:fillRect/>
          </a:stretch>
        </p:blipFill>
        <p:spPr>
          <a:xfrm>
            <a:off x="5943600" y="1125812"/>
            <a:ext cx="5790269" cy="5295308"/>
          </a:xfrm>
          <a:custGeom>
            <a:avLst/>
            <a:gdLst>
              <a:gd name="connsiteX0" fmla="*/ 2731008 w 4492752"/>
              <a:gd name="connsiteY0" fmla="*/ 0 h 4108704"/>
              <a:gd name="connsiteX1" fmla="*/ 3151632 w 4492752"/>
              <a:gd name="connsiteY1" fmla="*/ 60960 h 4108704"/>
              <a:gd name="connsiteX2" fmla="*/ 3444240 w 4492752"/>
              <a:gd name="connsiteY2" fmla="*/ 286512 h 4108704"/>
              <a:gd name="connsiteX3" fmla="*/ 3651504 w 4492752"/>
              <a:gd name="connsiteY3" fmla="*/ 682752 h 4108704"/>
              <a:gd name="connsiteX4" fmla="*/ 3639312 w 4492752"/>
              <a:gd name="connsiteY4" fmla="*/ 1048512 h 4108704"/>
              <a:gd name="connsiteX5" fmla="*/ 3505200 w 4492752"/>
              <a:gd name="connsiteY5" fmla="*/ 1475232 h 4108704"/>
              <a:gd name="connsiteX6" fmla="*/ 3328416 w 4492752"/>
              <a:gd name="connsiteY6" fmla="*/ 1597152 h 4108704"/>
              <a:gd name="connsiteX7" fmla="*/ 3322320 w 4492752"/>
              <a:gd name="connsiteY7" fmla="*/ 1761744 h 4108704"/>
              <a:gd name="connsiteX8" fmla="*/ 4492752 w 4492752"/>
              <a:gd name="connsiteY8" fmla="*/ 2133600 h 4108704"/>
              <a:gd name="connsiteX9" fmla="*/ 4480560 w 4492752"/>
              <a:gd name="connsiteY9" fmla="*/ 4084320 h 4108704"/>
              <a:gd name="connsiteX10" fmla="*/ 0 w 4492752"/>
              <a:gd name="connsiteY10" fmla="*/ 4108704 h 4108704"/>
              <a:gd name="connsiteX11" fmla="*/ 286512 w 4492752"/>
              <a:gd name="connsiteY11" fmla="*/ 3480816 h 4108704"/>
              <a:gd name="connsiteX12" fmla="*/ 359664 w 4492752"/>
              <a:gd name="connsiteY12" fmla="*/ 3102864 h 4108704"/>
              <a:gd name="connsiteX13" fmla="*/ 542544 w 4492752"/>
              <a:gd name="connsiteY13" fmla="*/ 2627376 h 4108704"/>
              <a:gd name="connsiteX14" fmla="*/ 713232 w 4492752"/>
              <a:gd name="connsiteY14" fmla="*/ 2115312 h 4108704"/>
              <a:gd name="connsiteX15" fmla="*/ 1700784 w 4492752"/>
              <a:gd name="connsiteY15" fmla="*/ 1908048 h 4108704"/>
              <a:gd name="connsiteX16" fmla="*/ 1962912 w 4492752"/>
              <a:gd name="connsiteY16" fmla="*/ 1810512 h 4108704"/>
              <a:gd name="connsiteX17" fmla="*/ 2036064 w 4492752"/>
              <a:gd name="connsiteY17" fmla="*/ 1761744 h 4108704"/>
              <a:gd name="connsiteX18" fmla="*/ 1975104 w 4492752"/>
              <a:gd name="connsiteY18" fmla="*/ 1243584 h 4108704"/>
              <a:gd name="connsiteX19" fmla="*/ 2023872 w 4492752"/>
              <a:gd name="connsiteY19" fmla="*/ 950976 h 4108704"/>
              <a:gd name="connsiteX20" fmla="*/ 1975104 w 4492752"/>
              <a:gd name="connsiteY20" fmla="*/ 914400 h 4108704"/>
              <a:gd name="connsiteX21" fmla="*/ 2176272 w 4492752"/>
              <a:gd name="connsiteY21" fmla="*/ 347472 h 4108704"/>
              <a:gd name="connsiteX22" fmla="*/ 2432304 w 4492752"/>
              <a:gd name="connsiteY22" fmla="*/ 140208 h 4108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492752" h="4108704">
                <a:moveTo>
                  <a:pt x="2731008" y="0"/>
                </a:moveTo>
                <a:lnTo>
                  <a:pt x="3151632" y="60960"/>
                </a:lnTo>
                <a:lnTo>
                  <a:pt x="3444240" y="286512"/>
                </a:lnTo>
                <a:lnTo>
                  <a:pt x="3651504" y="682752"/>
                </a:lnTo>
                <a:lnTo>
                  <a:pt x="3639312" y="1048512"/>
                </a:lnTo>
                <a:lnTo>
                  <a:pt x="3505200" y="1475232"/>
                </a:lnTo>
                <a:lnTo>
                  <a:pt x="3328416" y="1597152"/>
                </a:lnTo>
                <a:lnTo>
                  <a:pt x="3322320" y="1761744"/>
                </a:lnTo>
                <a:lnTo>
                  <a:pt x="4492752" y="2133600"/>
                </a:lnTo>
                <a:lnTo>
                  <a:pt x="4480560" y="4084320"/>
                </a:lnTo>
                <a:lnTo>
                  <a:pt x="0" y="4108704"/>
                </a:lnTo>
                <a:lnTo>
                  <a:pt x="286512" y="3480816"/>
                </a:lnTo>
                <a:lnTo>
                  <a:pt x="359664" y="3102864"/>
                </a:lnTo>
                <a:lnTo>
                  <a:pt x="542544" y="2627376"/>
                </a:lnTo>
                <a:lnTo>
                  <a:pt x="713232" y="2115312"/>
                </a:lnTo>
                <a:lnTo>
                  <a:pt x="1700784" y="1908048"/>
                </a:lnTo>
                <a:lnTo>
                  <a:pt x="1962912" y="1810512"/>
                </a:lnTo>
                <a:lnTo>
                  <a:pt x="2036064" y="1761744"/>
                </a:lnTo>
                <a:lnTo>
                  <a:pt x="1975104" y="1243584"/>
                </a:lnTo>
                <a:lnTo>
                  <a:pt x="2023872" y="950976"/>
                </a:lnTo>
                <a:lnTo>
                  <a:pt x="1975104" y="914400"/>
                </a:lnTo>
                <a:lnTo>
                  <a:pt x="2176272" y="347472"/>
                </a:lnTo>
                <a:lnTo>
                  <a:pt x="2432304" y="140208"/>
                </a:lnTo>
                <a:close/>
              </a:path>
            </a:pathLst>
          </a:custGeom>
          <a:ln w="101600">
            <a:solidFill>
              <a:schemeClr val="bg1"/>
            </a:solidFill>
          </a:ln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03A490B-CBB8-4C9D-A288-53087ED7CA0B}"/>
              </a:ext>
            </a:extLst>
          </p:cNvPr>
          <p:cNvSpPr txBox="1"/>
          <p:nvPr/>
        </p:nvSpPr>
        <p:spPr>
          <a:xfrm>
            <a:off x="147637" y="102185"/>
            <a:ext cx="7259003" cy="4540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照片剪纸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1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、插入 → 形状 → 任意多边形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2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、抠图（按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Backspace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返回上一步操作）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3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、选中插入的多边形和原始照片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4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、格式 → 合并形状 → 相交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5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、改背景颜色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6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、给图片加边框，设置粗细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9498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159</Words>
  <Application>Microsoft Office PowerPoint</Application>
  <PresentationFormat>宽屏</PresentationFormat>
  <Paragraphs>28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等线 Light</vt:lpstr>
      <vt:lpstr>华文新魏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ZhouBin</dc:creator>
  <cp:lastModifiedBy>ZhouBin</cp:lastModifiedBy>
  <cp:revision>9</cp:revision>
  <dcterms:created xsi:type="dcterms:W3CDTF">2020-02-22T04:23:49Z</dcterms:created>
  <dcterms:modified xsi:type="dcterms:W3CDTF">2020-02-22T11:43:15Z</dcterms:modified>
</cp:coreProperties>
</file>

<file path=docProps/thumbnail.jpeg>
</file>